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84" r:id="rId2"/>
    <p:sldId id="260" r:id="rId3"/>
    <p:sldId id="297" r:id="rId4"/>
    <p:sldId id="261" r:id="rId5"/>
    <p:sldId id="262" r:id="rId6"/>
    <p:sldId id="263" r:id="rId7"/>
    <p:sldId id="295" r:id="rId8"/>
    <p:sldId id="294" r:id="rId9"/>
    <p:sldId id="296" r:id="rId10"/>
    <p:sldId id="302" r:id="rId11"/>
    <p:sldId id="303" r:id="rId12"/>
    <p:sldId id="304" r:id="rId13"/>
    <p:sldId id="305" r:id="rId14"/>
    <p:sldId id="298" r:id="rId15"/>
    <p:sldId id="299" r:id="rId16"/>
    <p:sldId id="300" r:id="rId17"/>
    <p:sldId id="301" r:id="rId18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3" d="100"/>
          <a:sy n="63" d="100"/>
        </p:scale>
        <p:origin x="804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003DAF-D322-499F-9033-D9042A065C26}" type="datetimeFigureOut">
              <a:rPr lang="de-DE" smtClean="0"/>
              <a:t>11.05.2022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5EC5FCD-A15A-43B0-93F7-C61C01C9F86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605659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217488" y="812800"/>
            <a:ext cx="7124700" cy="4008438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DADD7A-5464-40FD-B5CC-4CA36D7CC1F5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305171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3901C07-D2BB-6450-7AE0-F4D8B43E482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702E14AA-487B-D9C4-759F-FB2918BC318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5A85DEFA-C5E5-D0AF-D3FC-33C91DE5F6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AE3431-4E99-4413-AC85-D9A918E4C379}" type="datetimeFigureOut">
              <a:rPr lang="de-DE" smtClean="0"/>
              <a:t>11.05.2022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79B389AB-D602-ABE7-2E3F-9DF8C0E59D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3DDA464E-545C-5CB5-EB35-099D931C88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7A1917-6295-4369-B56F-0D60D97BE12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500569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69AB16B-BCB9-0A62-4D4E-43F0155650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BE861F0C-D274-9B1B-20AF-BA53435D37C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D3E52C48-BB0F-DF10-8D04-7248690E4A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AE3431-4E99-4413-AC85-D9A918E4C379}" type="datetimeFigureOut">
              <a:rPr lang="de-DE" smtClean="0"/>
              <a:t>11.05.2022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A75B201-B7FE-9EAF-70AF-AEB11C4B08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F34E0DDF-2507-CE5D-17AC-1F523745AA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7A1917-6295-4369-B56F-0D60D97BE12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421158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597CAE9C-C82F-CD22-A849-D3E264F3A24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B48400CA-ACC1-7663-DA93-217966A6246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F48F3974-F3A0-4D5C-79A1-2FB937DA23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AE3431-4E99-4413-AC85-D9A918E4C379}" type="datetimeFigureOut">
              <a:rPr lang="de-DE" smtClean="0"/>
              <a:t>11.05.2022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4133D8F-6527-5432-849F-8D9F3609E9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D92BC76A-1A20-807C-9355-88CCD570E4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7A1917-6295-4369-B56F-0D60D97BE12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5578688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Inhaltsse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/>
          <p:cNvSpPr/>
          <p:nvPr/>
        </p:nvSpPr>
        <p:spPr>
          <a:xfrm flipV="1">
            <a:off x="-1" y="6000000"/>
            <a:ext cx="6120000" cy="52800"/>
          </a:xfrm>
          <a:prstGeom prst="rect">
            <a:avLst/>
          </a:prstGeom>
          <a:solidFill>
            <a:schemeClr val="tx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400"/>
          </a:p>
        </p:txBody>
      </p:sp>
      <p:pic>
        <p:nvPicPr>
          <p:cNvPr id="7" name="Grafik 6"/>
          <p:cNvPicPr preferRelativeResize="0">
            <a:picLocks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9176" y="6000000"/>
            <a:ext cx="6096000" cy="52800"/>
          </a:xfrm>
          <a:prstGeom prst="rect">
            <a:avLst/>
          </a:prstGeom>
        </p:spPr>
      </p:pic>
      <p:sp>
        <p:nvSpPr>
          <p:cNvPr id="9" name="Textplatzhalter 24"/>
          <p:cNvSpPr>
            <a:spLocks noGrp="1"/>
          </p:cNvSpPr>
          <p:nvPr>
            <p:ph type="body" sz="quarter" idx="11" hasCustomPrompt="1"/>
          </p:nvPr>
        </p:nvSpPr>
        <p:spPr>
          <a:xfrm>
            <a:off x="3999441" y="6293027"/>
            <a:ext cx="7584017" cy="192000"/>
          </a:xfrm>
        </p:spPr>
        <p:txBody>
          <a:bodyPr>
            <a:noAutofit/>
          </a:bodyPr>
          <a:lstStyle>
            <a:lvl1pPr marL="0" indent="0" algn="r">
              <a:buFontTx/>
              <a:buNone/>
              <a:defRPr lang="de-DE" sz="1333" dirty="0">
                <a:solidFill>
                  <a:schemeClr val="tx1"/>
                </a:solidFill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</a:defRPr>
            </a:lvl1pPr>
          </a:lstStyle>
          <a:p>
            <a:r>
              <a:rPr lang="de-DE" dirty="0"/>
              <a:t>Name des Referenten, Funktion</a:t>
            </a:r>
          </a:p>
        </p:txBody>
      </p:sp>
    </p:spTree>
    <p:extLst>
      <p:ext uri="{BB962C8B-B14F-4D97-AF65-F5344CB8AC3E}">
        <p14:creationId xmlns:p14="http://schemas.microsoft.com/office/powerpoint/2010/main" val="6757567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else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eck 7"/>
          <p:cNvSpPr/>
          <p:nvPr userDrawn="1"/>
        </p:nvSpPr>
        <p:spPr>
          <a:xfrm flipV="1">
            <a:off x="-1" y="6000000"/>
            <a:ext cx="6120000" cy="52800"/>
          </a:xfrm>
          <a:prstGeom prst="rect">
            <a:avLst/>
          </a:prstGeom>
          <a:solidFill>
            <a:schemeClr val="tx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400"/>
          </a:p>
        </p:txBody>
      </p:sp>
      <p:pic>
        <p:nvPicPr>
          <p:cNvPr id="10" name="Grafik 9"/>
          <p:cNvPicPr preferRelativeResize="0">
            <a:picLocks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9176" y="6000000"/>
            <a:ext cx="6096000" cy="5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504984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880">
          <p15:clr>
            <a:srgbClr val="FBAE40"/>
          </p15:clr>
        </p15:guide>
        <p15:guide id="2" pos="4604">
          <p15:clr>
            <a:srgbClr val="FBAE40"/>
          </p15:clr>
        </p15:guide>
        <p15:guide id="3" pos="4898">
          <p15:clr>
            <a:srgbClr val="FBAE40"/>
          </p15:clr>
        </p15:guide>
        <p15:guide id="4" pos="5193">
          <p15:clr>
            <a:srgbClr val="FBAE40"/>
          </p15:clr>
        </p15:guide>
        <p15:guide id="5" pos="4309">
          <p15:clr>
            <a:srgbClr val="FBAE40"/>
          </p15:clr>
        </p15:guide>
        <p15:guide id="6" pos="4037">
          <p15:clr>
            <a:srgbClr val="FBAE40"/>
          </p15:clr>
        </p15:guide>
        <p15:guide id="7" pos="3742">
          <p15:clr>
            <a:srgbClr val="FBAE40"/>
          </p15:clr>
        </p15:guide>
        <p15:guide id="8" pos="3447">
          <p15:clr>
            <a:srgbClr val="FBAE40"/>
          </p15:clr>
        </p15:guide>
        <p15:guide id="9" pos="3152">
          <p15:clr>
            <a:srgbClr val="FBAE40"/>
          </p15:clr>
        </p15:guide>
        <p15:guide id="10" pos="2608">
          <p15:clr>
            <a:srgbClr val="FBAE40"/>
          </p15:clr>
        </p15:guide>
        <p15:guide id="11" pos="2313">
          <p15:clr>
            <a:srgbClr val="FBAE40"/>
          </p15:clr>
        </p15:guide>
        <p15:guide id="12" pos="2018">
          <p15:clr>
            <a:srgbClr val="FBAE40"/>
          </p15:clr>
        </p15:guide>
        <p15:guide id="13" pos="295">
          <p15:clr>
            <a:srgbClr val="FBAE40"/>
          </p15:clr>
        </p15:guide>
        <p15:guide id="14" pos="567">
          <p15:clr>
            <a:srgbClr val="FBAE40"/>
          </p15:clr>
        </p15:guide>
        <p15:guide id="15" pos="862">
          <p15:clr>
            <a:srgbClr val="FBAE40"/>
          </p15:clr>
        </p15:guide>
        <p15:guide id="16" pos="1156">
          <p15:clr>
            <a:srgbClr val="FBAE40"/>
          </p15:clr>
        </p15:guide>
        <p15:guide id="17" pos="1451">
          <p15:clr>
            <a:srgbClr val="FBAE40"/>
          </p15:clr>
        </p15:guide>
        <p15:guide id="18" pos="1723">
          <p15:clr>
            <a:srgbClr val="FBAE40"/>
          </p15:clr>
        </p15:guide>
        <p15:guide id="19" pos="5465">
          <p15:clr>
            <a:srgbClr val="FBAE40"/>
          </p15:clr>
        </p15:guide>
        <p15:guide id="20" orient="horz" pos="282">
          <p15:clr>
            <a:srgbClr val="FBAE40"/>
          </p15:clr>
        </p15:guide>
        <p15:guide id="21" orient="horz" pos="2550">
          <p15:clr>
            <a:srgbClr val="FBAE40"/>
          </p15:clr>
        </p15:guide>
        <p15:guide id="22" orient="horz" pos="690">
          <p15:clr>
            <a:srgbClr val="FBAE40"/>
          </p15:clr>
        </p15:guide>
        <p15:guide id="23" orient="horz" pos="894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7A86BA2-ECA2-A247-3469-EE9E565303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E3CC0ABF-2E9C-8788-2009-3434F61B7F3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34922E86-A5A4-A15C-08BA-69C513DF68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AE3431-4E99-4413-AC85-D9A918E4C379}" type="datetimeFigureOut">
              <a:rPr lang="de-DE" smtClean="0"/>
              <a:t>11.05.2022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B0BAD14D-AB33-31A7-46F8-6EBEA15474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A5E31EF8-485E-98F3-E90D-BE744D81AA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7A1917-6295-4369-B56F-0D60D97BE12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667739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CC556B1-D663-446A-6266-D84BA1CE17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037B68A0-89CA-893C-A846-9F525BB59F3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4E63F9FB-B2C1-1A78-F67D-81CCD32601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AE3431-4E99-4413-AC85-D9A918E4C379}" type="datetimeFigureOut">
              <a:rPr lang="de-DE" smtClean="0"/>
              <a:t>11.05.2022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AE2B3CE6-EBEB-8C27-7E18-D11C03E41A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D58CD7C2-D393-CA22-B7EF-C0A1796ED8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7A1917-6295-4369-B56F-0D60D97BE12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213582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6DD197B-9F75-64F2-1946-710AC294CC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083A5CEB-9F23-60BA-295C-A0F45610FB6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CAF3D451-EE2A-0E03-3F2F-7CA77D8CD13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87A62FE5-7A9C-81E3-2409-892F6A1EA1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AE3431-4E99-4413-AC85-D9A918E4C379}" type="datetimeFigureOut">
              <a:rPr lang="de-DE" smtClean="0"/>
              <a:t>11.05.2022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32C45A8F-A10F-F31B-29A8-248C4E076D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168DEA48-2775-4AE7-1A21-029F76D894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7A1917-6295-4369-B56F-0D60D97BE12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720979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FF6B373-129D-F4B4-11E7-D596752E0F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AAAC0247-3C56-8139-099C-69F2C6921F2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B5F40120-9B76-1A6A-B6DA-9A647CF5447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F8C9DD16-65B3-DB7B-836E-4DE287680A6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AC6792B4-DEC1-24EF-3833-1C14B2896B7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0FB7A765-CFD6-22DD-49EC-90036BED32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AE3431-4E99-4413-AC85-D9A918E4C379}" type="datetimeFigureOut">
              <a:rPr lang="de-DE" smtClean="0"/>
              <a:t>11.05.2022</a:t>
            </a:fld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FF7DA380-77A5-1F91-5A05-01E7EAACA5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975F7F20-62D1-09B2-49BD-3EF2C82529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7A1917-6295-4369-B56F-0D60D97BE12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900517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ADE90AD-AD47-A6DA-8171-34A9BC3EA1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AD0F6B24-6264-6FA2-66F8-FEA2790D84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AE3431-4E99-4413-AC85-D9A918E4C379}" type="datetimeFigureOut">
              <a:rPr lang="de-DE" smtClean="0"/>
              <a:t>11.05.2022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776D3883-B388-A9D7-5959-3E730C8A30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BA7D5F2C-20DF-55A8-B575-ABEA00279A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7A1917-6295-4369-B56F-0D60D97BE12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300431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AF8954D0-23A3-68D5-ED78-AE1D4640D3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AE3431-4E99-4413-AC85-D9A918E4C379}" type="datetimeFigureOut">
              <a:rPr lang="de-DE" smtClean="0"/>
              <a:t>11.05.2022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63DD8C0F-2911-56CF-91E9-ECD964FD73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DEA4BA01-2058-FED0-462B-1804247AED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7A1917-6295-4369-B56F-0D60D97BE12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86516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8D286D7-D630-6899-72A7-BA6AC9A43F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8AD2304D-0565-29BD-13CA-39B4D9150B6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A7CEC9DD-2AF3-1B9F-99F4-0E552189496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F4D2E4FE-D97B-7F18-26D5-60ADDDBF41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AE3431-4E99-4413-AC85-D9A918E4C379}" type="datetimeFigureOut">
              <a:rPr lang="de-DE" smtClean="0"/>
              <a:t>11.05.2022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27D15D09-2CA8-6E14-278D-1E91FD4891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A5818322-AEEC-76CC-086E-1B7A2DEA18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7A1917-6295-4369-B56F-0D60D97BE12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104373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ABA8052-B9FE-9480-5081-23A06C7D99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429DA347-0B5C-C869-894D-D32AF9569F8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E09C5896-AA9A-EF43-1A9B-AE146E3DC73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E6EE1554-A9D7-A599-5EA9-D645A4D000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AE3431-4E99-4413-AC85-D9A918E4C379}" type="datetimeFigureOut">
              <a:rPr lang="de-DE" smtClean="0"/>
              <a:t>11.05.2022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7CF9F0E7-4785-5054-D92E-28808F57BE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A85C3E60-17E2-73B6-B73C-B362987343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7A1917-6295-4369-B56F-0D60D97BE12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314178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F63BDB14-1A38-68B8-FDD8-A380904E50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3881405C-624B-8D90-2D48-259D70F17CF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E02D33A8-ECE6-6559-F2A6-4B58A8FA372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AE3431-4E99-4413-AC85-D9A918E4C379}" type="datetimeFigureOut">
              <a:rPr lang="de-DE" smtClean="0"/>
              <a:t>11.05.2022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3844D32D-0A91-8B25-4E99-490F57273BD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764B4549-C3CF-498B-953A-F3B580FF76A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7A1917-6295-4369-B56F-0D60D97BE12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54374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/>
          <p:cNvSpPr/>
          <p:nvPr/>
        </p:nvSpPr>
        <p:spPr>
          <a:xfrm>
            <a:off x="624417" y="3100121"/>
            <a:ext cx="4047632" cy="2291504"/>
          </a:xfrm>
          <a:prstGeom prst="rect">
            <a:avLst/>
          </a:prstGeom>
          <a:solidFill>
            <a:schemeClr val="bg1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400"/>
          </a:p>
        </p:txBody>
      </p:sp>
      <p:sp>
        <p:nvSpPr>
          <p:cNvPr id="8" name="Textfeld 7"/>
          <p:cNvSpPr txBox="1"/>
          <p:nvPr/>
        </p:nvSpPr>
        <p:spPr>
          <a:xfrm>
            <a:off x="300543" y="3598005"/>
            <a:ext cx="3718301" cy="1624376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00000"/>
              </a:lnSpc>
            </a:pPr>
            <a:r>
              <a:rPr lang="de-DE" sz="2667" spc="-1" dirty="0" err="1">
                <a:solidFill>
                  <a:srgbClr val="002F5D"/>
                </a:solidFill>
                <a:latin typeface="Palatino Linotype"/>
                <a:ea typeface="DejaVu Sans"/>
              </a:rPr>
              <a:t>Tipps</a:t>
            </a:r>
            <a:r>
              <a:rPr lang="de-DE" sz="2667" spc="-1" dirty="0">
                <a:solidFill>
                  <a:srgbClr val="002F5D"/>
                </a:solidFill>
                <a:latin typeface="Palatino Linotype"/>
                <a:ea typeface="DejaVu Sans"/>
              </a:rPr>
              <a:t> zur </a:t>
            </a:r>
            <a:r>
              <a:rPr lang="de-DE" sz="2667" spc="-1" dirty="0" err="1">
                <a:solidFill>
                  <a:srgbClr val="002F5D"/>
                </a:solidFill>
                <a:latin typeface="Palatino Linotype"/>
                <a:ea typeface="DejaVu Sans"/>
              </a:rPr>
              <a:t>Hausarbeitenerstellung</a:t>
            </a:r>
            <a:r>
              <a:rPr lang="de-DE" sz="2667" spc="-1" dirty="0">
                <a:solidFill>
                  <a:srgbClr val="002F5D"/>
                </a:solidFill>
                <a:latin typeface="Palatino Linotype"/>
                <a:ea typeface="DejaVu Sans"/>
              </a:rPr>
              <a:t> in Word</a:t>
            </a:r>
            <a:endParaRPr lang="de-DE" sz="2667" spc="-1" dirty="0">
              <a:latin typeface="Arial"/>
            </a:endParaRPr>
          </a:p>
          <a:p>
            <a:pPr>
              <a:lnSpc>
                <a:spcPct val="100000"/>
              </a:lnSpc>
            </a:pPr>
            <a:endParaRPr lang="de-DE" sz="2667" spc="-1" dirty="0">
              <a:latin typeface="Arial"/>
            </a:endParaRPr>
          </a:p>
        </p:txBody>
      </p:sp>
      <p:cxnSp>
        <p:nvCxnSpPr>
          <p:cNvPr id="9" name="Gerade Verbindung 8"/>
          <p:cNvCxnSpPr/>
          <p:nvPr/>
        </p:nvCxnSpPr>
        <p:spPr>
          <a:xfrm>
            <a:off x="252896" y="3428760"/>
            <a:ext cx="607483" cy="0"/>
          </a:xfrm>
          <a:prstGeom prst="line">
            <a:avLst/>
          </a:prstGeom>
          <a:ln w="44450">
            <a:solidFill>
              <a:srgbClr val="002F5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feld 5">
            <a:extLst>
              <a:ext uri="{FF2B5EF4-FFF2-40B4-BE49-F238E27FC236}">
                <a16:creationId xmlns:a16="http://schemas.microsoft.com/office/drawing/2014/main" id="{77E5F980-DAB7-4331-93CB-758C0EC80EF4}"/>
              </a:ext>
            </a:extLst>
          </p:cNvPr>
          <p:cNvSpPr txBox="1"/>
          <p:nvPr/>
        </p:nvSpPr>
        <p:spPr>
          <a:xfrm rot="16200000">
            <a:off x="10153631" y="4014507"/>
            <a:ext cx="38100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800" dirty="0">
                <a:solidFill>
                  <a:schemeClr val="bg1"/>
                </a:solidFill>
              </a:rPr>
              <a:t>Foto: Anne Günther</a:t>
            </a:r>
          </a:p>
        </p:txBody>
      </p:sp>
      <p:pic>
        <p:nvPicPr>
          <p:cNvPr id="10" name="Picture 3">
            <a:extLst>
              <a:ext uri="{FF2B5EF4-FFF2-40B4-BE49-F238E27FC236}">
                <a16:creationId xmlns:a16="http://schemas.microsoft.com/office/drawing/2014/main" id="{19693F3D-6712-4898-B50C-BBE2CB0C528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294" r="742" b="1113"/>
          <a:stretch/>
        </p:blipFill>
        <p:spPr bwMode="auto">
          <a:xfrm>
            <a:off x="4541240" y="-9526"/>
            <a:ext cx="7650760" cy="59891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8150429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Textfeld 2"/>
          <p:cNvSpPr txBox="1"/>
          <p:nvPr/>
        </p:nvSpPr>
        <p:spPr>
          <a:xfrm>
            <a:off x="696686" y="539932"/>
            <a:ext cx="82557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/>
              <a:t>Automatischer Querverweis für Tabellennummern im Text</a:t>
            </a:r>
          </a:p>
        </p:txBody>
      </p:sp>
      <p:pic>
        <p:nvPicPr>
          <p:cNvPr id="5" name="Grafik 4"/>
          <p:cNvPicPr/>
          <p:nvPr/>
        </p:nvPicPr>
        <p:blipFill rotWithShape="1">
          <a:blip r:embed="rId2"/>
          <a:srcRect b="4527"/>
          <a:stretch/>
        </p:blipFill>
        <p:spPr bwMode="auto">
          <a:xfrm>
            <a:off x="696686" y="1163219"/>
            <a:ext cx="9753600" cy="5321808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6" name="Rechteck 5"/>
          <p:cNvSpPr/>
          <p:nvPr/>
        </p:nvSpPr>
        <p:spPr>
          <a:xfrm>
            <a:off x="4956048" y="1527048"/>
            <a:ext cx="557784" cy="4846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3181436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Textfeld 2"/>
          <p:cNvSpPr txBox="1"/>
          <p:nvPr/>
        </p:nvSpPr>
        <p:spPr>
          <a:xfrm>
            <a:off x="696686" y="539932"/>
            <a:ext cx="82557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/>
              <a:t>Automatischer Querverweis für Tabellennummern im Text</a:t>
            </a:r>
          </a:p>
        </p:txBody>
      </p:sp>
      <p:sp>
        <p:nvSpPr>
          <p:cNvPr id="6" name="Rechteck 5"/>
          <p:cNvSpPr/>
          <p:nvPr/>
        </p:nvSpPr>
        <p:spPr>
          <a:xfrm>
            <a:off x="4956048" y="1527048"/>
            <a:ext cx="557784" cy="4846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7" name="Grafik 6"/>
          <p:cNvPicPr/>
          <p:nvPr/>
        </p:nvPicPr>
        <p:blipFill rotWithShape="1">
          <a:blip r:embed="rId2"/>
          <a:srcRect b="4527"/>
          <a:stretch/>
        </p:blipFill>
        <p:spPr bwMode="auto">
          <a:xfrm>
            <a:off x="542544" y="1234440"/>
            <a:ext cx="10119360" cy="54864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44727432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Textfeld 2"/>
          <p:cNvSpPr txBox="1"/>
          <p:nvPr/>
        </p:nvSpPr>
        <p:spPr>
          <a:xfrm>
            <a:off x="696686" y="539932"/>
            <a:ext cx="82557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/>
              <a:t>Automatischer Querverweis für Tabellennummern im Text</a:t>
            </a:r>
          </a:p>
        </p:txBody>
      </p:sp>
      <p:sp>
        <p:nvSpPr>
          <p:cNvPr id="6" name="Rechteck 5"/>
          <p:cNvSpPr/>
          <p:nvPr/>
        </p:nvSpPr>
        <p:spPr>
          <a:xfrm>
            <a:off x="4956048" y="1527048"/>
            <a:ext cx="557784" cy="4846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8" name="Grafik 7"/>
          <p:cNvPicPr/>
          <p:nvPr/>
        </p:nvPicPr>
        <p:blipFill rotWithShape="1">
          <a:blip r:embed="rId2"/>
          <a:srcRect b="5232"/>
          <a:stretch/>
        </p:blipFill>
        <p:spPr bwMode="auto">
          <a:xfrm>
            <a:off x="478536" y="1250099"/>
            <a:ext cx="10905744" cy="5138928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65076814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Textfeld 2"/>
          <p:cNvSpPr txBox="1"/>
          <p:nvPr/>
        </p:nvSpPr>
        <p:spPr>
          <a:xfrm>
            <a:off x="696686" y="539932"/>
            <a:ext cx="82557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/>
              <a:t>Automatischer Querverweis für Tabellennummern im Text</a:t>
            </a:r>
          </a:p>
        </p:txBody>
      </p:sp>
      <p:sp>
        <p:nvSpPr>
          <p:cNvPr id="6" name="Rechteck 5"/>
          <p:cNvSpPr/>
          <p:nvPr/>
        </p:nvSpPr>
        <p:spPr>
          <a:xfrm>
            <a:off x="4956048" y="1527048"/>
            <a:ext cx="557784" cy="4846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7" name="Grafik 6"/>
          <p:cNvPicPr/>
          <p:nvPr/>
        </p:nvPicPr>
        <p:blipFill rotWithShape="1">
          <a:blip r:embed="rId2"/>
          <a:srcRect b="4762"/>
          <a:stretch/>
        </p:blipFill>
        <p:spPr bwMode="auto">
          <a:xfrm>
            <a:off x="696686" y="1215008"/>
            <a:ext cx="9387840" cy="4864608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4" name="Textfeld 3"/>
          <p:cNvSpPr txBox="1"/>
          <p:nvPr/>
        </p:nvSpPr>
        <p:spPr>
          <a:xfrm>
            <a:off x="9290304" y="2487168"/>
            <a:ext cx="221284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Querverweis kann markiert und mit ‚F9‘ aktualisiert werden</a:t>
            </a:r>
          </a:p>
        </p:txBody>
      </p:sp>
    </p:spTree>
    <p:extLst>
      <p:ext uri="{BB962C8B-B14F-4D97-AF65-F5344CB8AC3E}">
        <p14:creationId xmlns:p14="http://schemas.microsoft.com/office/powerpoint/2010/main" val="400576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Textfeld 2"/>
          <p:cNvSpPr txBox="1"/>
          <p:nvPr/>
        </p:nvSpPr>
        <p:spPr>
          <a:xfrm>
            <a:off x="696686" y="539932"/>
            <a:ext cx="82557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/>
              <a:t>Automatisches Inhaltsverzeichnis erstellen</a:t>
            </a:r>
          </a:p>
        </p:txBody>
      </p:sp>
      <p:pic>
        <p:nvPicPr>
          <p:cNvPr id="5" name="Grafik 4"/>
          <p:cNvPicPr/>
          <p:nvPr/>
        </p:nvPicPr>
        <p:blipFill rotWithShape="1">
          <a:blip r:embed="rId2"/>
          <a:srcRect b="4527"/>
          <a:stretch/>
        </p:blipFill>
        <p:spPr bwMode="auto">
          <a:xfrm>
            <a:off x="935736" y="1419251"/>
            <a:ext cx="9186672" cy="5065776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6" name="Rechteck 5"/>
          <p:cNvSpPr/>
          <p:nvPr/>
        </p:nvSpPr>
        <p:spPr>
          <a:xfrm>
            <a:off x="2679192" y="1572768"/>
            <a:ext cx="521208" cy="20116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" name="Rechteck 6"/>
          <p:cNvSpPr/>
          <p:nvPr/>
        </p:nvSpPr>
        <p:spPr>
          <a:xfrm>
            <a:off x="1298448" y="1773936"/>
            <a:ext cx="1499616" cy="52120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6918240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/>
          <p:cNvPicPr/>
          <p:nvPr/>
        </p:nvPicPr>
        <p:blipFill rotWithShape="1">
          <a:blip r:embed="rId2"/>
          <a:srcRect b="4762"/>
          <a:stretch/>
        </p:blipFill>
        <p:spPr bwMode="auto">
          <a:xfrm>
            <a:off x="696686" y="1001597"/>
            <a:ext cx="10376264" cy="5413248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" name="Textplatzhalter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Textfeld 2"/>
          <p:cNvSpPr txBox="1"/>
          <p:nvPr/>
        </p:nvSpPr>
        <p:spPr>
          <a:xfrm>
            <a:off x="696686" y="539932"/>
            <a:ext cx="82557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/>
              <a:t>Automatisches Inhaltsverzeichnis erstellen</a:t>
            </a:r>
          </a:p>
        </p:txBody>
      </p:sp>
      <p:sp>
        <p:nvSpPr>
          <p:cNvPr id="6" name="Rechteck 5"/>
          <p:cNvSpPr/>
          <p:nvPr/>
        </p:nvSpPr>
        <p:spPr>
          <a:xfrm>
            <a:off x="2706624" y="1232208"/>
            <a:ext cx="521208" cy="20116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" name="Rechteck 6"/>
          <p:cNvSpPr/>
          <p:nvPr/>
        </p:nvSpPr>
        <p:spPr>
          <a:xfrm>
            <a:off x="1143000" y="1682275"/>
            <a:ext cx="1499616" cy="52120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5854701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rafik 8"/>
          <p:cNvPicPr/>
          <p:nvPr/>
        </p:nvPicPr>
        <p:blipFill rotWithShape="1">
          <a:blip r:embed="rId2"/>
          <a:srcRect b="4762"/>
          <a:stretch/>
        </p:blipFill>
        <p:spPr bwMode="auto">
          <a:xfrm>
            <a:off x="826008" y="1069547"/>
            <a:ext cx="9826752" cy="539496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" name="Textplatzhalter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Textfeld 2"/>
          <p:cNvSpPr txBox="1"/>
          <p:nvPr/>
        </p:nvSpPr>
        <p:spPr>
          <a:xfrm>
            <a:off x="696686" y="539932"/>
            <a:ext cx="82557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/>
              <a:t>Automatisches Inhaltsverzeichnis erstellen</a:t>
            </a:r>
          </a:p>
        </p:txBody>
      </p:sp>
      <p:sp>
        <p:nvSpPr>
          <p:cNvPr id="6" name="Rechteck 5"/>
          <p:cNvSpPr/>
          <p:nvPr/>
        </p:nvSpPr>
        <p:spPr>
          <a:xfrm>
            <a:off x="2706624" y="1232208"/>
            <a:ext cx="521208" cy="20116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" name="Rechteck 6"/>
          <p:cNvSpPr/>
          <p:nvPr/>
        </p:nvSpPr>
        <p:spPr>
          <a:xfrm>
            <a:off x="696686" y="1499395"/>
            <a:ext cx="684058" cy="52120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586527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Textfeld 2"/>
          <p:cNvSpPr txBox="1"/>
          <p:nvPr/>
        </p:nvSpPr>
        <p:spPr>
          <a:xfrm>
            <a:off x="696686" y="539932"/>
            <a:ext cx="82557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/>
              <a:t>Automatisches Inhaltsverzeichnis erstellen</a:t>
            </a:r>
          </a:p>
        </p:txBody>
      </p:sp>
      <p:pic>
        <p:nvPicPr>
          <p:cNvPr id="8" name="Grafik 7"/>
          <p:cNvPicPr/>
          <p:nvPr/>
        </p:nvPicPr>
        <p:blipFill rotWithShape="1">
          <a:blip r:embed="rId2"/>
          <a:srcRect b="4997"/>
          <a:stretch/>
        </p:blipFill>
        <p:spPr bwMode="auto">
          <a:xfrm>
            <a:off x="579556" y="1233296"/>
            <a:ext cx="8628452" cy="4828032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5013709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Textfeld 2"/>
          <p:cNvSpPr txBox="1"/>
          <p:nvPr/>
        </p:nvSpPr>
        <p:spPr>
          <a:xfrm>
            <a:off x="696686" y="539932"/>
            <a:ext cx="82557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/>
              <a:t>Einstellen Seitenränder</a:t>
            </a:r>
          </a:p>
        </p:txBody>
      </p:sp>
      <p:sp>
        <p:nvSpPr>
          <p:cNvPr id="4" name="Textfeld 3"/>
          <p:cNvSpPr txBox="1"/>
          <p:nvPr/>
        </p:nvSpPr>
        <p:spPr>
          <a:xfrm>
            <a:off x="696686" y="1288869"/>
            <a:ext cx="10886772" cy="43194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de-DE" dirty="0"/>
          </a:p>
        </p:txBody>
      </p:sp>
      <p:pic>
        <p:nvPicPr>
          <p:cNvPr id="6" name="Grafik 5"/>
          <p:cNvPicPr/>
          <p:nvPr/>
        </p:nvPicPr>
        <p:blipFill rotWithShape="1">
          <a:blip r:embed="rId2"/>
          <a:srcRect b="4997"/>
          <a:stretch/>
        </p:blipFill>
        <p:spPr bwMode="auto">
          <a:xfrm>
            <a:off x="487680" y="1355268"/>
            <a:ext cx="10082784" cy="533814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9561463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Textfeld 2"/>
          <p:cNvSpPr txBox="1"/>
          <p:nvPr/>
        </p:nvSpPr>
        <p:spPr>
          <a:xfrm>
            <a:off x="696686" y="539932"/>
            <a:ext cx="82557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/>
              <a:t>Mit Formatvorlagen arbeiten</a:t>
            </a:r>
          </a:p>
        </p:txBody>
      </p:sp>
      <p:sp>
        <p:nvSpPr>
          <p:cNvPr id="4" name="Textfeld 3"/>
          <p:cNvSpPr txBox="1"/>
          <p:nvPr/>
        </p:nvSpPr>
        <p:spPr>
          <a:xfrm>
            <a:off x="696686" y="1288869"/>
            <a:ext cx="10886772" cy="43194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de-DE" dirty="0"/>
          </a:p>
        </p:txBody>
      </p:sp>
      <p:pic>
        <p:nvPicPr>
          <p:cNvPr id="5" name="Grafik 4"/>
          <p:cNvPicPr/>
          <p:nvPr/>
        </p:nvPicPr>
        <p:blipFill rotWithShape="1">
          <a:blip r:embed="rId2"/>
          <a:srcRect b="4997"/>
          <a:stretch/>
        </p:blipFill>
        <p:spPr bwMode="auto">
          <a:xfrm>
            <a:off x="500745" y="1078761"/>
            <a:ext cx="10942318" cy="5652964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7405720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Textfeld 2"/>
          <p:cNvSpPr txBox="1"/>
          <p:nvPr/>
        </p:nvSpPr>
        <p:spPr>
          <a:xfrm>
            <a:off x="696686" y="539932"/>
            <a:ext cx="82557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/>
              <a:t>Mit Formatvorlagen arbeiten</a:t>
            </a:r>
          </a:p>
        </p:txBody>
      </p:sp>
      <p:sp>
        <p:nvSpPr>
          <p:cNvPr id="4" name="Textfeld 3"/>
          <p:cNvSpPr txBox="1"/>
          <p:nvPr/>
        </p:nvSpPr>
        <p:spPr>
          <a:xfrm>
            <a:off x="696686" y="1288869"/>
            <a:ext cx="10886772" cy="43194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de-DE" dirty="0"/>
          </a:p>
        </p:txBody>
      </p:sp>
      <p:pic>
        <p:nvPicPr>
          <p:cNvPr id="6" name="Grafik 5"/>
          <p:cNvPicPr/>
          <p:nvPr/>
        </p:nvPicPr>
        <p:blipFill rotWithShape="1">
          <a:blip r:embed="rId2"/>
          <a:srcRect b="4762"/>
          <a:stretch/>
        </p:blipFill>
        <p:spPr bwMode="auto">
          <a:xfrm>
            <a:off x="548642" y="1001597"/>
            <a:ext cx="9875518" cy="5790124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7" name="Rechteck 6"/>
          <p:cNvSpPr/>
          <p:nvPr/>
        </p:nvSpPr>
        <p:spPr>
          <a:xfrm>
            <a:off x="1837509" y="4371703"/>
            <a:ext cx="391885" cy="33092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572670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Textfeld 2"/>
          <p:cNvSpPr txBox="1"/>
          <p:nvPr/>
        </p:nvSpPr>
        <p:spPr>
          <a:xfrm>
            <a:off x="696686" y="539932"/>
            <a:ext cx="82557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/>
              <a:t>Mit Formatvorlagen arbeiten</a:t>
            </a:r>
          </a:p>
        </p:txBody>
      </p:sp>
      <p:sp>
        <p:nvSpPr>
          <p:cNvPr id="4" name="Textfeld 3"/>
          <p:cNvSpPr txBox="1"/>
          <p:nvPr/>
        </p:nvSpPr>
        <p:spPr>
          <a:xfrm>
            <a:off x="696686" y="1280161"/>
            <a:ext cx="10886772" cy="43194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de-DE" dirty="0"/>
          </a:p>
        </p:txBody>
      </p:sp>
      <p:pic>
        <p:nvPicPr>
          <p:cNvPr id="8" name="Grafik 7"/>
          <p:cNvPicPr/>
          <p:nvPr/>
        </p:nvPicPr>
        <p:blipFill rotWithShape="1">
          <a:blip r:embed="rId2"/>
          <a:srcRect b="5232"/>
          <a:stretch/>
        </p:blipFill>
        <p:spPr bwMode="auto">
          <a:xfrm>
            <a:off x="513805" y="1124695"/>
            <a:ext cx="9353006" cy="5264332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7" name="Rechteck 6"/>
          <p:cNvSpPr/>
          <p:nvPr/>
        </p:nvSpPr>
        <p:spPr>
          <a:xfrm>
            <a:off x="4519749" y="2238102"/>
            <a:ext cx="409302" cy="15675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" name="Rechteck 9"/>
          <p:cNvSpPr/>
          <p:nvPr/>
        </p:nvSpPr>
        <p:spPr>
          <a:xfrm>
            <a:off x="3383281" y="3052354"/>
            <a:ext cx="1319348" cy="16981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" name="Rechteck 10"/>
          <p:cNvSpPr/>
          <p:nvPr/>
        </p:nvSpPr>
        <p:spPr>
          <a:xfrm>
            <a:off x="3383281" y="5246913"/>
            <a:ext cx="616160" cy="16981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2" name="Rechteck 11"/>
          <p:cNvSpPr/>
          <p:nvPr/>
        </p:nvSpPr>
        <p:spPr>
          <a:xfrm>
            <a:off x="3486710" y="4146167"/>
            <a:ext cx="409302" cy="15675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118156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Textfeld 2"/>
          <p:cNvSpPr txBox="1"/>
          <p:nvPr/>
        </p:nvSpPr>
        <p:spPr>
          <a:xfrm>
            <a:off x="696686" y="539932"/>
            <a:ext cx="82557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/>
              <a:t>Mit Formatvorlagen arbeiten</a:t>
            </a:r>
          </a:p>
        </p:txBody>
      </p:sp>
      <p:pic>
        <p:nvPicPr>
          <p:cNvPr id="13" name="Grafik 12"/>
          <p:cNvPicPr/>
          <p:nvPr/>
        </p:nvPicPr>
        <p:blipFill rotWithShape="1">
          <a:blip r:embed="rId2"/>
          <a:srcRect b="4997"/>
          <a:stretch/>
        </p:blipFill>
        <p:spPr bwMode="auto">
          <a:xfrm>
            <a:off x="696685" y="1210491"/>
            <a:ext cx="8673737" cy="4892724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0" name="Rechteck 9"/>
          <p:cNvSpPr/>
          <p:nvPr/>
        </p:nvSpPr>
        <p:spPr>
          <a:xfrm>
            <a:off x="5033553" y="3133992"/>
            <a:ext cx="1319348" cy="16981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6" name="Rechteck 15"/>
          <p:cNvSpPr/>
          <p:nvPr/>
        </p:nvSpPr>
        <p:spPr>
          <a:xfrm>
            <a:off x="5033553" y="3808907"/>
            <a:ext cx="844733" cy="18832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7" name="Rechteck 16"/>
          <p:cNvSpPr/>
          <p:nvPr/>
        </p:nvSpPr>
        <p:spPr>
          <a:xfrm>
            <a:off x="3792582" y="3956805"/>
            <a:ext cx="206859" cy="16234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9729840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Textfeld 2"/>
          <p:cNvSpPr txBox="1"/>
          <p:nvPr/>
        </p:nvSpPr>
        <p:spPr>
          <a:xfrm>
            <a:off x="696686" y="539932"/>
            <a:ext cx="82557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/>
              <a:t>Mit Formatvorlagen arbeiten</a:t>
            </a:r>
          </a:p>
        </p:txBody>
      </p:sp>
      <p:sp>
        <p:nvSpPr>
          <p:cNvPr id="10" name="Rechteck 9"/>
          <p:cNvSpPr/>
          <p:nvPr/>
        </p:nvSpPr>
        <p:spPr>
          <a:xfrm>
            <a:off x="5033553" y="3133992"/>
            <a:ext cx="1319348" cy="16981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6" name="Rechteck 15"/>
          <p:cNvSpPr/>
          <p:nvPr/>
        </p:nvSpPr>
        <p:spPr>
          <a:xfrm>
            <a:off x="5033553" y="3808907"/>
            <a:ext cx="844733" cy="18832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7" name="Rechteck 16"/>
          <p:cNvSpPr/>
          <p:nvPr/>
        </p:nvSpPr>
        <p:spPr>
          <a:xfrm>
            <a:off x="3792582" y="3956805"/>
            <a:ext cx="206859" cy="16234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8" name="Grafik 7"/>
          <p:cNvPicPr/>
          <p:nvPr/>
        </p:nvPicPr>
        <p:blipFill rotWithShape="1">
          <a:blip r:embed="rId2"/>
          <a:srcRect b="4997"/>
          <a:stretch/>
        </p:blipFill>
        <p:spPr bwMode="auto">
          <a:xfrm>
            <a:off x="696686" y="1267968"/>
            <a:ext cx="8721634" cy="4858512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4" name="Textfeld 3"/>
          <p:cNvSpPr txBox="1"/>
          <p:nvPr/>
        </p:nvSpPr>
        <p:spPr>
          <a:xfrm>
            <a:off x="8257032" y="2322576"/>
            <a:ext cx="332642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Textteil markieren und neue Formatvorlage anklicken</a:t>
            </a:r>
          </a:p>
        </p:txBody>
      </p:sp>
    </p:spTree>
    <p:extLst>
      <p:ext uri="{BB962C8B-B14F-4D97-AF65-F5344CB8AC3E}">
        <p14:creationId xmlns:p14="http://schemas.microsoft.com/office/powerpoint/2010/main" val="154901552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Textfeld 2"/>
          <p:cNvSpPr txBox="1"/>
          <p:nvPr/>
        </p:nvSpPr>
        <p:spPr>
          <a:xfrm>
            <a:off x="696686" y="539932"/>
            <a:ext cx="82557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/>
              <a:t>Mit Formatvorlagen arbeiten</a:t>
            </a:r>
          </a:p>
        </p:txBody>
      </p:sp>
      <p:sp>
        <p:nvSpPr>
          <p:cNvPr id="10" name="Rechteck 9"/>
          <p:cNvSpPr/>
          <p:nvPr/>
        </p:nvSpPr>
        <p:spPr>
          <a:xfrm>
            <a:off x="5033553" y="3133992"/>
            <a:ext cx="1319348" cy="16981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6" name="Rechteck 15"/>
          <p:cNvSpPr/>
          <p:nvPr/>
        </p:nvSpPr>
        <p:spPr>
          <a:xfrm>
            <a:off x="5033553" y="3808907"/>
            <a:ext cx="844733" cy="18832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7" name="Rechteck 16"/>
          <p:cNvSpPr/>
          <p:nvPr/>
        </p:nvSpPr>
        <p:spPr>
          <a:xfrm>
            <a:off x="3792582" y="3956805"/>
            <a:ext cx="206859" cy="16234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8" name="Grafik 7"/>
          <p:cNvPicPr/>
          <p:nvPr/>
        </p:nvPicPr>
        <p:blipFill rotWithShape="1">
          <a:blip r:embed="rId2"/>
          <a:srcRect b="4527"/>
          <a:stretch/>
        </p:blipFill>
        <p:spPr bwMode="auto">
          <a:xfrm>
            <a:off x="696686" y="1132712"/>
            <a:ext cx="10265664" cy="50292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70323906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Textfeld 2"/>
          <p:cNvSpPr txBox="1"/>
          <p:nvPr/>
        </p:nvSpPr>
        <p:spPr>
          <a:xfrm>
            <a:off x="696686" y="539932"/>
            <a:ext cx="82557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/>
              <a:t>Aufgabe Tabellenformatierung</a:t>
            </a:r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28113" y="1001597"/>
            <a:ext cx="7372350" cy="4924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58347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84</Words>
  <Application>Microsoft Office PowerPoint</Application>
  <PresentationFormat>Breitbild</PresentationFormat>
  <Paragraphs>21</Paragraphs>
  <Slides>17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17</vt:i4>
      </vt:variant>
    </vt:vector>
  </HeadingPairs>
  <TitlesOfParts>
    <vt:vector size="23" baseType="lpstr">
      <vt:lpstr>Arial</vt:lpstr>
      <vt:lpstr>Calibri</vt:lpstr>
      <vt:lpstr>Calibri Light</vt:lpstr>
      <vt:lpstr>Palatino Linotype</vt:lpstr>
      <vt:lpstr>Roboto Condensed</vt:lpstr>
      <vt:lpstr>Office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Tabea Stolte</dc:creator>
  <cp:lastModifiedBy>Tabea Stolte</cp:lastModifiedBy>
  <cp:revision>1</cp:revision>
  <dcterms:created xsi:type="dcterms:W3CDTF">2022-05-11T07:18:28Z</dcterms:created>
  <dcterms:modified xsi:type="dcterms:W3CDTF">2022-05-11T07:19:33Z</dcterms:modified>
</cp:coreProperties>
</file>